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70F83BA-654F-492E-BBBE-6AAB7A7F50EE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EA52D4-E698-442C-886B-3CA99626419A}" type="datetimeFigureOut">
              <a:rPr lang="pt-BR" smtClean="0"/>
              <a:t>06/06/2018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3940" y="332656"/>
            <a:ext cx="2107961" cy="82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11560" y="260648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Prezados Pais;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Segue o quadro com as datas e horários da </a:t>
            </a:r>
            <a:r>
              <a:rPr lang="pt-BR" b="1" i="1" u="sng" dirty="0"/>
              <a:t>Reunião de Pais</a:t>
            </a:r>
            <a:r>
              <a:rPr lang="pt-BR" dirty="0"/>
              <a:t>  </a:t>
            </a:r>
            <a:r>
              <a:rPr lang="pt-BR" dirty="0" smtClean="0"/>
              <a:t>e período da Recuperação da 1ª Etapa.</a:t>
            </a:r>
            <a:endParaRPr lang="pt-BR" dirty="0"/>
          </a:p>
          <a:p>
            <a:r>
              <a:rPr lang="pt-BR" dirty="0" smtClean="0"/>
              <a:t>Contamos com o auxílio de vocês para que possamos alcançar um resultado satisfatório. 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8221"/>
              </p:ext>
            </p:extLst>
          </p:nvPr>
        </p:nvGraphicFramePr>
        <p:xfrm>
          <a:off x="683568" y="2132856"/>
          <a:ext cx="6189345" cy="1706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1200"/>
                <a:gridCol w="2318385"/>
                <a:gridCol w="1889760"/>
              </a:tblGrid>
              <a:tr h="17526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 Reunião de Pais - Ensino </a:t>
                      </a:r>
                      <a:r>
                        <a:rPr lang="pt-BR" sz="1400" dirty="0" err="1" smtClean="0">
                          <a:effectLst/>
                        </a:rPr>
                        <a:t>Fundamnetal</a:t>
                      </a:r>
                      <a:r>
                        <a:rPr lang="pt-BR" sz="1400" dirty="0" smtClean="0">
                          <a:effectLst/>
                        </a:rPr>
                        <a:t>  - 1º ao 5º ano</a:t>
                      </a: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Turmas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Data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Horário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1º ano - Luciana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11/06/18 - segunda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13:00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2º ano - Amanda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11/06/18 - segunda 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16:00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2º ano - Leley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11/06/18 - segunda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16:00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3º ano - Roméria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07/06/18 - quinta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16:00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4º ano - Nayanne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 07/06/18 - quinta</a:t>
                      </a:r>
                      <a:endParaRPr lang="pt-BR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13:00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5º ano - Karla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 07/06/18 - quinta</a:t>
                      </a:r>
                      <a:endParaRPr lang="pt-BR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16:00</a:t>
                      </a:r>
                      <a:endParaRPr lang="pt-BR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62078"/>
              </p:ext>
            </p:extLst>
          </p:nvPr>
        </p:nvGraphicFramePr>
        <p:xfrm>
          <a:off x="683568" y="3933056"/>
          <a:ext cx="6192687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4992"/>
                <a:gridCol w="1668977"/>
                <a:gridCol w="1560848"/>
                <a:gridCol w="1337870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Recuperação </a:t>
                      </a:r>
                      <a:r>
                        <a:rPr lang="pt-BR" sz="1400" dirty="0">
                          <a:effectLst/>
                        </a:rPr>
                        <a:t>1ª Etapa - 1º ao 5º ano</a:t>
                      </a:r>
                      <a:endParaRPr lang="pt-B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Quarta-feira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13/06</a:t>
                      </a:r>
                      <a:endParaRPr lang="pt-BR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 Quinta-feira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14/06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Sexta-feira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15/06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  Segunda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  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18/06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Ciências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   Matemática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Português 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Inglês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Redação</a:t>
                      </a:r>
                      <a:endParaRPr lang="pt-BR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Espanhol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História 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Geografia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1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oMasterppt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ModeloMasterppt</Template>
  <TotalTime>44</TotalTime>
  <Words>102</Words>
  <Application>Microsoft Office PowerPoint</Application>
  <PresentationFormat>Apresentação na tela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ModeloMasterppt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jacqueline.pimenta</dc:creator>
  <cp:lastModifiedBy>jacqueline.pimenta</cp:lastModifiedBy>
  <cp:revision>7</cp:revision>
  <dcterms:created xsi:type="dcterms:W3CDTF">2018-06-05T18:52:13Z</dcterms:created>
  <dcterms:modified xsi:type="dcterms:W3CDTF">2018-06-06T15:12:59Z</dcterms:modified>
</cp:coreProperties>
</file>