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23940" y="332656"/>
            <a:ext cx="2107961" cy="82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11560" y="260648"/>
            <a:ext cx="58326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Prezados Pais;</a:t>
            </a:r>
          </a:p>
          <a:p>
            <a:r>
              <a:rPr lang="pt-BR" dirty="0"/>
              <a:t> </a:t>
            </a:r>
          </a:p>
          <a:p>
            <a:r>
              <a:rPr lang="pt-BR" dirty="0" smtClean="0"/>
              <a:t>Segue </a:t>
            </a:r>
            <a:r>
              <a:rPr lang="pt-BR" dirty="0"/>
              <a:t>o quadro com as datas e horários da </a:t>
            </a:r>
            <a:r>
              <a:rPr lang="pt-BR" i="1" u="sng" dirty="0"/>
              <a:t>Reunião de Pais</a:t>
            </a:r>
            <a:r>
              <a:rPr lang="pt-BR" dirty="0"/>
              <a:t>  </a:t>
            </a:r>
            <a:r>
              <a:rPr lang="pt-BR" dirty="0"/>
              <a:t> </a:t>
            </a:r>
            <a:r>
              <a:rPr lang="pt-BR" dirty="0" smtClean="0"/>
              <a:t>e datas do período de Recuperação da 1ª Etapa.</a:t>
            </a:r>
            <a:endParaRPr lang="pt-BR" dirty="0"/>
          </a:p>
          <a:p>
            <a:r>
              <a:rPr lang="pt-BR" dirty="0" smtClean="0"/>
              <a:t>Contamos </a:t>
            </a:r>
            <a:r>
              <a:rPr lang="pt-BR" dirty="0"/>
              <a:t>com a presença de todos para que possamos compartilhar os avanços e dificuldades de nossos alunos, reforçando nossa parceria.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71177"/>
              </p:ext>
            </p:extLst>
          </p:nvPr>
        </p:nvGraphicFramePr>
        <p:xfrm>
          <a:off x="827584" y="2348880"/>
          <a:ext cx="6189345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81200"/>
                <a:gridCol w="2318385"/>
                <a:gridCol w="1889760"/>
              </a:tblGrid>
              <a:tr h="17526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</a:t>
                      </a:r>
                      <a:r>
                        <a:rPr lang="pt-BR" sz="1400" dirty="0" smtClean="0">
                          <a:effectLst/>
                        </a:rPr>
                        <a:t>             REUNIÃO</a:t>
                      </a:r>
                      <a:r>
                        <a:rPr lang="pt-BR" sz="1400" baseline="0" dirty="0" smtClean="0">
                          <a:effectLst/>
                        </a:rPr>
                        <a:t> DE PAIS - </a:t>
                      </a:r>
                      <a:r>
                        <a:rPr lang="pt-BR" sz="1400" dirty="0" smtClean="0">
                          <a:effectLst/>
                        </a:rPr>
                        <a:t>ENSINO </a:t>
                      </a:r>
                      <a:r>
                        <a:rPr lang="pt-BR" sz="1400" dirty="0">
                          <a:effectLst/>
                        </a:rPr>
                        <a:t>FUNDAMENTAL II E ENSINO </a:t>
                      </a:r>
                      <a:r>
                        <a:rPr lang="pt-BR" sz="1400" dirty="0" smtClean="0">
                          <a:effectLst/>
                        </a:rPr>
                        <a:t>MÉDIO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Turmas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 Data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Horário</a:t>
                      </a:r>
                      <a:endParaRPr lang="pt-B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6ºano e 2ºano EM.</a:t>
                      </a:r>
                      <a:endParaRPr lang="pt-B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08/06/2018 - sexta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07:10 às </a:t>
                      </a:r>
                      <a:r>
                        <a:rPr lang="pt-BR" sz="1400" dirty="0" smtClean="0">
                          <a:effectLst/>
                        </a:rPr>
                        <a:t>8:30h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7ºano e 8ºano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 11/06/18 - segunda 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07:10 às </a:t>
                      </a:r>
                      <a:r>
                        <a:rPr lang="pt-BR" sz="1400" dirty="0" smtClean="0">
                          <a:effectLst/>
                        </a:rPr>
                        <a:t>8:30h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9ºano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12/06/18 - terça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07:10 às </a:t>
                      </a:r>
                      <a:r>
                        <a:rPr lang="pt-BR" sz="1400" dirty="0" smtClean="0">
                          <a:effectLst/>
                        </a:rPr>
                        <a:t>8:30h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18691"/>
              </p:ext>
            </p:extLst>
          </p:nvPr>
        </p:nvGraphicFramePr>
        <p:xfrm>
          <a:off x="755577" y="4005065"/>
          <a:ext cx="6264696" cy="1562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888"/>
                <a:gridCol w="1688384"/>
                <a:gridCol w="1578998"/>
                <a:gridCol w="1353426"/>
              </a:tblGrid>
              <a:tr h="22147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</a:t>
                      </a:r>
                      <a:r>
                        <a:rPr lang="pt-BR" sz="1400" dirty="0" smtClean="0">
                          <a:effectLst/>
                        </a:rPr>
                        <a:t>     </a:t>
                      </a:r>
                      <a:r>
                        <a:rPr lang="pt-BR" sz="1400" dirty="0" smtClean="0">
                          <a:effectLst/>
                        </a:rPr>
                        <a:t>RECUPERAÇÃO 1ª ETAPA</a:t>
                      </a:r>
                      <a:r>
                        <a:rPr lang="pt-BR" sz="1400" baseline="0" dirty="0" smtClean="0">
                          <a:effectLst/>
                        </a:rPr>
                        <a:t> - </a:t>
                      </a:r>
                      <a:r>
                        <a:rPr lang="pt-BR" sz="1400" dirty="0" smtClean="0">
                          <a:effectLst/>
                        </a:rPr>
                        <a:t>ENSINO FUNDAMENTAL II E ENSINO MÉDIO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1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Quarta-feira</a:t>
                      </a:r>
                      <a:endParaRPr lang="pt-BR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13/06</a:t>
                      </a:r>
                      <a:endParaRPr lang="pt-B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bg1"/>
                          </a:solidFill>
                          <a:effectLst/>
                        </a:rPr>
                        <a:t>  Quinta-feira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bg1"/>
                          </a:solidFill>
                          <a:effectLst/>
                        </a:rPr>
                        <a:t>14/06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bg1"/>
                          </a:solidFill>
                          <a:effectLst/>
                        </a:rPr>
                        <a:t>  Sexta-feira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bg1"/>
                          </a:solidFill>
                          <a:effectLst/>
                        </a:rPr>
                        <a:t>15/06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700">
                          <a:solidFill>
                            <a:schemeClr val="bg1"/>
                          </a:solidFill>
                          <a:effectLst/>
                        </a:rPr>
                        <a:t>   Segunda</a:t>
                      </a:r>
                      <a:endParaRPr lang="pt-BR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700">
                          <a:solidFill>
                            <a:schemeClr val="bg1"/>
                          </a:solidFill>
                          <a:effectLst/>
                        </a:rPr>
                        <a:t>      18/06</a:t>
                      </a:r>
                      <a:endParaRPr lang="pt-BR" sz="10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2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Ciências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effectLst/>
                        </a:rPr>
                        <a:t>    Matemática</a:t>
                      </a:r>
                      <a:endParaRPr lang="pt-BR" sz="10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Português 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effectLst/>
                        </a:rPr>
                        <a:t>HTI</a:t>
                      </a:r>
                      <a:endParaRPr lang="pt-BR" sz="10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2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Inglês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effectLst/>
                        </a:rPr>
                        <a:t>Espanhol</a:t>
                      </a:r>
                      <a:endParaRPr lang="pt-BR" sz="10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História 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effectLst/>
                        </a:rPr>
                        <a:t>Geografia</a:t>
                      </a:r>
                      <a:endParaRPr lang="pt-BR" sz="10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2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Física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bg1"/>
                          </a:solidFill>
                          <a:effectLst/>
                        </a:rPr>
                        <a:t>Redação</a:t>
                      </a:r>
                      <a:endParaRPr lang="pt-BR" sz="10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------------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Química 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1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oMasterppt">
  <a:themeElements>
    <a:clrScheme name="térmico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érmic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ModeloMasterppt</Template>
  <TotalTime>21</TotalTime>
  <Words>76</Words>
  <Application>Microsoft Office PowerPoint</Application>
  <PresentationFormat>Apresentação na tela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ModeloMasterppt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jacqueline.pimenta</dc:creator>
  <cp:lastModifiedBy>jacqueline.pimenta</cp:lastModifiedBy>
  <cp:revision>4</cp:revision>
  <dcterms:created xsi:type="dcterms:W3CDTF">2018-06-05T18:52:13Z</dcterms:created>
  <dcterms:modified xsi:type="dcterms:W3CDTF">2018-06-06T14:45:27Z</dcterms:modified>
</cp:coreProperties>
</file>