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23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52D4-E698-442C-886B-3CA99626419A}" type="datetimeFigureOut">
              <a:rPr lang="pt-BR" smtClean="0"/>
              <a:t>06/06/2018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170F83BA-654F-492E-BBBE-6AAB7A7F50EE}" type="slidenum">
              <a:rPr lang="pt-BR" smtClean="0"/>
              <a:t>‹nº›</a:t>
            </a:fld>
            <a:endParaRPr lang="pt-BR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52D4-E698-442C-886B-3CA99626419A}" type="datetimeFigureOut">
              <a:rPr lang="pt-BR" smtClean="0"/>
              <a:t>06/06/2018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83BA-654F-492E-BBBE-6AAB7A7F50E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52D4-E698-442C-886B-3CA99626419A}" type="datetimeFigureOut">
              <a:rPr lang="pt-BR" smtClean="0"/>
              <a:t>06/06/2018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83BA-654F-492E-BBBE-6AAB7A7F50E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52D4-E698-442C-886B-3CA99626419A}" type="datetimeFigureOut">
              <a:rPr lang="pt-BR" smtClean="0"/>
              <a:t>06/06/2018</a:t>
            </a:fld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0F83BA-654F-492E-BBBE-6AAB7A7F50EE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52D4-E698-442C-886B-3CA99626419A}" type="datetimeFigureOut">
              <a:rPr lang="pt-BR" smtClean="0"/>
              <a:t>06/06/2018</a:t>
            </a:fld>
            <a:endParaRPr lang="pt-BR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0F83BA-654F-492E-BBBE-6AAB7A7F50EE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52D4-E698-442C-886B-3CA99626419A}" type="datetimeFigureOut">
              <a:rPr lang="pt-BR" smtClean="0"/>
              <a:t>06/06/2018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83BA-654F-492E-BBBE-6AAB7A7F50E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52D4-E698-442C-886B-3CA99626419A}" type="datetimeFigureOut">
              <a:rPr lang="pt-BR" smtClean="0"/>
              <a:t>06/06/2018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83BA-654F-492E-BBBE-6AAB7A7F50E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52D4-E698-442C-886B-3CA99626419A}" type="datetimeFigureOut">
              <a:rPr lang="pt-BR" smtClean="0"/>
              <a:t>06/06/2018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83BA-654F-492E-BBBE-6AAB7A7F50E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52D4-E698-442C-886B-3CA99626419A}" type="datetimeFigureOut">
              <a:rPr lang="pt-BR" smtClean="0"/>
              <a:t>06/06/2018</a:t>
            </a:fld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0F83BA-654F-492E-BBBE-6AAB7A7F50EE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CEA52D4-E698-442C-886B-3CA99626419A}" type="datetimeFigureOut">
              <a:rPr lang="pt-BR" smtClean="0"/>
              <a:t>06/06/2018</a:t>
            </a:fld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70F83BA-654F-492E-BBBE-6AAB7A7F50EE}" type="slidenum">
              <a:rPr lang="pt-BR" smtClean="0"/>
              <a:t>‹nº›</a:t>
            </a:fld>
            <a:endParaRPr lang="pt-B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52D4-E698-442C-886B-3CA99626419A}" type="datetimeFigureOut">
              <a:rPr lang="pt-BR" smtClean="0"/>
              <a:t>06/06/2018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83BA-654F-492E-BBBE-6AAB7A7F50E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170F83BA-654F-492E-BBBE-6AAB7A7F50EE}" type="slidenum">
              <a:rPr lang="pt-BR" smtClean="0"/>
              <a:t>‹nº›</a:t>
            </a:fld>
            <a:endParaRPr lang="pt-BR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CEA52D4-E698-442C-886B-3CA99626419A}" type="datetimeFigureOut">
              <a:rPr lang="pt-BR" smtClean="0"/>
              <a:t>06/06/2018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23940" y="332656"/>
            <a:ext cx="2107961" cy="822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611560" y="260648"/>
            <a:ext cx="58326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Prezados Pais;</a:t>
            </a:r>
          </a:p>
          <a:p>
            <a:r>
              <a:rPr lang="pt-BR" dirty="0"/>
              <a:t> </a:t>
            </a:r>
          </a:p>
          <a:p>
            <a:r>
              <a:rPr lang="pt-BR" dirty="0" smtClean="0"/>
              <a:t>Segue </a:t>
            </a:r>
            <a:r>
              <a:rPr lang="pt-BR" dirty="0"/>
              <a:t>o quadro com as datas e horários da </a:t>
            </a:r>
            <a:r>
              <a:rPr lang="pt-BR" i="1" u="sng" dirty="0"/>
              <a:t>Reunião de Pais</a:t>
            </a:r>
            <a:r>
              <a:rPr lang="pt-BR" dirty="0"/>
              <a:t>  </a:t>
            </a:r>
            <a:r>
              <a:rPr lang="pt-BR" dirty="0"/>
              <a:t> </a:t>
            </a:r>
            <a:r>
              <a:rPr lang="pt-BR" dirty="0" smtClean="0"/>
              <a:t>e datas do período de Recuperação da 1ª Etapa.</a:t>
            </a:r>
            <a:endParaRPr lang="pt-BR" dirty="0"/>
          </a:p>
          <a:p>
            <a:r>
              <a:rPr lang="pt-BR" dirty="0" smtClean="0"/>
              <a:t>Contamos </a:t>
            </a:r>
            <a:r>
              <a:rPr lang="pt-BR" dirty="0"/>
              <a:t>com a presença de todos para que possamos compartilhar os avanços e dificuldades de nossos alunos, reforçando nossa parceria. 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971177"/>
              </p:ext>
            </p:extLst>
          </p:nvPr>
        </p:nvGraphicFramePr>
        <p:xfrm>
          <a:off x="827584" y="2348880"/>
          <a:ext cx="6189345" cy="12801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81200"/>
                <a:gridCol w="2318385"/>
                <a:gridCol w="1889760"/>
              </a:tblGrid>
              <a:tr h="175260"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      </a:t>
                      </a:r>
                      <a:r>
                        <a:rPr lang="pt-BR" sz="1400" dirty="0" smtClean="0">
                          <a:effectLst/>
                        </a:rPr>
                        <a:t>             REUNIÃO</a:t>
                      </a:r>
                      <a:r>
                        <a:rPr lang="pt-BR" sz="1400" baseline="0" dirty="0" smtClean="0">
                          <a:effectLst/>
                        </a:rPr>
                        <a:t> DE PAIS - </a:t>
                      </a:r>
                      <a:r>
                        <a:rPr lang="pt-BR" sz="1400" dirty="0" smtClean="0">
                          <a:effectLst/>
                        </a:rPr>
                        <a:t>ENSINO </a:t>
                      </a:r>
                      <a:r>
                        <a:rPr lang="pt-BR" sz="1400" dirty="0">
                          <a:effectLst/>
                        </a:rPr>
                        <a:t>FUNDAMENTAL II E ENSINO </a:t>
                      </a:r>
                      <a:r>
                        <a:rPr lang="pt-BR" sz="1400" dirty="0" smtClean="0">
                          <a:effectLst/>
                        </a:rPr>
                        <a:t>MÉDIO</a:t>
                      </a: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Turmas</a:t>
                      </a:r>
                      <a:endParaRPr lang="pt-BR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</a:rPr>
                        <a:t> Data</a:t>
                      </a:r>
                      <a:endParaRPr lang="pt-BR" sz="10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Horário</a:t>
                      </a:r>
                      <a:endParaRPr lang="pt-BR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0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6ºano e 2ºano EM.</a:t>
                      </a:r>
                      <a:endParaRPr lang="pt-BR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pt-BR" sz="10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</a:rPr>
                        <a:t>08/06/2018 - sexta</a:t>
                      </a:r>
                      <a:endParaRPr lang="pt-BR" sz="10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0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07:10 às </a:t>
                      </a:r>
                      <a:r>
                        <a:rPr lang="pt-BR" sz="1400" dirty="0" smtClean="0">
                          <a:effectLst/>
                        </a:rPr>
                        <a:t>8:30h</a:t>
                      </a: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7ºano e 8ºano</a:t>
                      </a:r>
                      <a:endParaRPr lang="pt-BR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</a:rPr>
                        <a:t> 11/06/18 - segunda </a:t>
                      </a:r>
                      <a:endParaRPr lang="pt-BR" sz="10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07:10 às </a:t>
                      </a:r>
                      <a:r>
                        <a:rPr lang="pt-BR" sz="1400" dirty="0" smtClean="0">
                          <a:effectLst/>
                        </a:rPr>
                        <a:t>8:30h</a:t>
                      </a: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9ºano</a:t>
                      </a:r>
                      <a:endParaRPr lang="pt-BR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 12/06/18 - terça</a:t>
                      </a:r>
                      <a:endParaRPr lang="pt-BR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07:10 às </a:t>
                      </a:r>
                      <a:r>
                        <a:rPr lang="pt-BR" sz="1400" dirty="0" smtClean="0">
                          <a:effectLst/>
                        </a:rPr>
                        <a:t>8:30h</a:t>
                      </a: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18691"/>
              </p:ext>
            </p:extLst>
          </p:nvPr>
        </p:nvGraphicFramePr>
        <p:xfrm>
          <a:off x="755577" y="4005065"/>
          <a:ext cx="6264696" cy="15625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3888"/>
                <a:gridCol w="1688384"/>
                <a:gridCol w="1578998"/>
                <a:gridCol w="1353426"/>
              </a:tblGrid>
              <a:tr h="221474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       </a:t>
                      </a:r>
                      <a:r>
                        <a:rPr lang="pt-BR" sz="1400" dirty="0" smtClean="0">
                          <a:effectLst/>
                        </a:rPr>
                        <a:t>     </a:t>
                      </a:r>
                      <a:r>
                        <a:rPr lang="pt-BR" sz="1400" dirty="0" smtClean="0">
                          <a:effectLst/>
                        </a:rPr>
                        <a:t>RECUPERAÇÃO 1ª ETAPA</a:t>
                      </a:r>
                      <a:r>
                        <a:rPr lang="pt-BR" sz="1400" baseline="0" dirty="0" smtClean="0">
                          <a:effectLst/>
                        </a:rPr>
                        <a:t> - </a:t>
                      </a:r>
                      <a:r>
                        <a:rPr lang="pt-BR" sz="1400" dirty="0" smtClean="0">
                          <a:effectLst/>
                        </a:rPr>
                        <a:t>ENSINO FUNDAMENTAL II E ENSINO MÉDIO</a:t>
                      </a:r>
                      <a:endParaRPr lang="pt-BR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712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</a:rPr>
                        <a:t>Quarta-feira</a:t>
                      </a:r>
                      <a:endParaRPr lang="pt-BR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</a:rPr>
                        <a:t>13/06</a:t>
                      </a:r>
                      <a:endParaRPr lang="pt-BR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700" dirty="0">
                          <a:solidFill>
                            <a:schemeClr val="bg1"/>
                          </a:solidFill>
                          <a:effectLst/>
                        </a:rPr>
                        <a:t>  Quinta-feira</a:t>
                      </a:r>
                      <a:endParaRPr lang="pt-BR" sz="1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700" dirty="0">
                          <a:solidFill>
                            <a:schemeClr val="bg1"/>
                          </a:solidFill>
                          <a:effectLst/>
                        </a:rPr>
                        <a:t>14/06</a:t>
                      </a:r>
                      <a:endParaRPr lang="pt-BR" sz="1000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700" dirty="0">
                          <a:solidFill>
                            <a:schemeClr val="bg1"/>
                          </a:solidFill>
                          <a:effectLst/>
                        </a:rPr>
                        <a:t>  Sexta-feira</a:t>
                      </a:r>
                      <a:endParaRPr lang="pt-BR" sz="1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indent="449580">
                        <a:spcAft>
                          <a:spcPts val="0"/>
                        </a:spcAft>
                      </a:pPr>
                      <a:r>
                        <a:rPr lang="pt-BR" sz="1700" dirty="0">
                          <a:solidFill>
                            <a:schemeClr val="bg1"/>
                          </a:solidFill>
                          <a:effectLst/>
                        </a:rPr>
                        <a:t>15/06</a:t>
                      </a:r>
                      <a:endParaRPr lang="pt-BR" sz="1000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700">
                          <a:solidFill>
                            <a:schemeClr val="bg1"/>
                          </a:solidFill>
                          <a:effectLst/>
                        </a:rPr>
                        <a:t>   Segunda</a:t>
                      </a:r>
                      <a:endParaRPr lang="pt-BR" sz="10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700">
                          <a:solidFill>
                            <a:schemeClr val="bg1"/>
                          </a:solidFill>
                          <a:effectLst/>
                        </a:rPr>
                        <a:t>      18/06</a:t>
                      </a:r>
                      <a:endParaRPr lang="pt-BR" sz="100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2491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Ciências</a:t>
                      </a:r>
                      <a:endParaRPr lang="pt-BR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chemeClr val="bg1"/>
                          </a:solidFill>
                          <a:effectLst/>
                        </a:rPr>
                        <a:t>    Matemática</a:t>
                      </a:r>
                      <a:endParaRPr lang="pt-BR" sz="100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bg1"/>
                          </a:solidFill>
                          <a:effectLst/>
                        </a:rPr>
                        <a:t>Português </a:t>
                      </a:r>
                      <a:endParaRPr lang="pt-BR" sz="1000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chemeClr val="bg1"/>
                          </a:solidFill>
                          <a:effectLst/>
                        </a:rPr>
                        <a:t>HTI</a:t>
                      </a:r>
                      <a:endParaRPr lang="pt-BR" sz="100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2491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Inglês</a:t>
                      </a:r>
                      <a:endParaRPr lang="pt-BR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chemeClr val="bg1"/>
                          </a:solidFill>
                          <a:effectLst/>
                        </a:rPr>
                        <a:t>Espanhol</a:t>
                      </a:r>
                      <a:endParaRPr lang="pt-BR" sz="100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bg1"/>
                          </a:solidFill>
                          <a:effectLst/>
                        </a:rPr>
                        <a:t>História </a:t>
                      </a:r>
                      <a:endParaRPr lang="pt-BR" sz="1000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chemeClr val="bg1"/>
                          </a:solidFill>
                          <a:effectLst/>
                        </a:rPr>
                        <a:t>Geografia</a:t>
                      </a:r>
                      <a:endParaRPr lang="pt-BR" sz="100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2491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Física</a:t>
                      </a:r>
                      <a:endParaRPr lang="pt-BR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chemeClr val="bg1"/>
                          </a:solidFill>
                          <a:effectLst/>
                        </a:rPr>
                        <a:t>Redação</a:t>
                      </a:r>
                      <a:endParaRPr lang="pt-BR" sz="100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bg1"/>
                          </a:solidFill>
                          <a:effectLst/>
                        </a:rPr>
                        <a:t>------------</a:t>
                      </a:r>
                      <a:endParaRPr lang="pt-BR" sz="1000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bg1"/>
                          </a:solidFill>
                          <a:effectLst/>
                        </a:rPr>
                        <a:t>Química </a:t>
                      </a:r>
                      <a:endParaRPr lang="pt-BR" sz="1000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010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eloMasterppt">
  <a:themeElements>
    <a:clrScheme name="térmico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érmic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ModeloMasterppt</Template>
  <TotalTime>21</TotalTime>
  <Words>76</Words>
  <Application>Microsoft Office PowerPoint</Application>
  <PresentationFormat>Apresentação na tela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ModeloMasterppt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jacqueline.pimenta</dc:creator>
  <cp:lastModifiedBy>jacqueline.pimenta</cp:lastModifiedBy>
  <cp:revision>4</cp:revision>
  <dcterms:created xsi:type="dcterms:W3CDTF">2018-06-05T18:52:13Z</dcterms:created>
  <dcterms:modified xsi:type="dcterms:W3CDTF">2018-06-06T14:45:27Z</dcterms:modified>
</cp:coreProperties>
</file>